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6"/>
  </p:notesMasterIdLst>
  <p:handoutMasterIdLst>
    <p:handoutMasterId r:id="rId7"/>
  </p:handoutMasterIdLst>
  <p:sldIdLst>
    <p:sldId id="320" r:id="rId2"/>
    <p:sldId id="321" r:id="rId3"/>
    <p:sldId id="322" r:id="rId4"/>
    <p:sldId id="323" r:id="rId5"/>
  </p:sldIdLst>
  <p:sldSz cx="12192000" cy="6858000"/>
  <p:notesSz cx="7099300" cy="10234613"/>
  <p:custShowLst>
    <p:custShow name="自定义放映 1" id="0">
      <p:sldLst/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CDA"/>
    <a:srgbClr val="FFFFFF"/>
    <a:srgbClr val="00527C"/>
    <a:srgbClr val="689F30"/>
    <a:srgbClr val="004D78"/>
    <a:srgbClr val="1E6293"/>
    <a:srgbClr val="0000CC"/>
    <a:srgbClr val="EEF2F7"/>
    <a:srgbClr val="AFC2DA"/>
    <a:srgbClr val="E8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2" autoAdjust="0"/>
    <p:restoredTop sz="93253" autoAdjust="0"/>
  </p:normalViewPr>
  <p:slideViewPr>
    <p:cSldViewPr showGuides="1">
      <p:cViewPr varScale="1">
        <p:scale>
          <a:sx n="78" d="100"/>
          <a:sy n="78" d="100"/>
        </p:scale>
        <p:origin x="82" y="461"/>
      </p:cViewPr>
      <p:guideLst>
        <p:guide orient="horz" pos="2160"/>
        <p:guide pos="27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141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EF1ECAD-3889-492B-A66F-D92A77BDF5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83E60A-913E-4816-B0BD-EF65B116EE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9" y="2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02FC1-DE0A-4C48-8944-A6251F4392C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48C7B2-ED3E-4BF3-8B87-F77365079B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721852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1AA8A1-C661-48B8-811A-6DDB8FAB81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9" y="9721852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00B4-EFC2-4B5D-9670-60353B867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376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3F10003-BFA5-473D-9676-D6DDDF8FE854}" type="datetimeFigureOut">
              <a:rPr lang="zh-CN" altLang="en-US" smtClean="0"/>
              <a:pPr/>
              <a:t>2020/12/21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921BD17-47DF-470C-B7ED-7A7F0176657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备注占位符 7">
            <a:extLst>
              <a:ext uri="{FF2B5EF4-FFF2-40B4-BE49-F238E27FC236}">
                <a16:creationId xmlns:a16="http://schemas.microsoft.com/office/drawing/2014/main" id="{C7D20098-14DD-4D28-8D13-83040E39C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4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5681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35360" y="2492896"/>
            <a:ext cx="11521280" cy="936104"/>
          </a:xfrm>
          <a:prstGeom prst="rect">
            <a:avLst/>
          </a:prstGeom>
        </p:spPr>
        <p:txBody>
          <a:bodyPr/>
          <a:lstStyle>
            <a:lvl1pPr algn="ctr">
              <a:defRPr sz="5400" b="1" i="0">
                <a:solidFill>
                  <a:srgbClr val="1E62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幻灯片大标题</a:t>
            </a:r>
            <a:endParaRPr lang="en-US" altLang="zh-CN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98533" y="3789040"/>
            <a:ext cx="10794933" cy="720080"/>
          </a:xfrm>
        </p:spPr>
        <p:txBody>
          <a:bodyPr anchor="ctr" anchorCtr="0"/>
          <a:lstStyle>
            <a:lvl1pPr marL="0" indent="0" algn="ctr">
              <a:buFontTx/>
              <a:buNone/>
              <a:defRPr sz="320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幻灯片副标题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60649"/>
            <a:ext cx="912101" cy="936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" y="60665"/>
            <a:ext cx="2183564" cy="1136088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E4FB15-C19B-46B8-B419-78BDE6B6C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83919" y="4869160"/>
            <a:ext cx="3024162" cy="576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时间 </a:t>
            </a:r>
            <a:r>
              <a:rPr lang="en-US" altLang="zh-CN" dirty="0"/>
              <a:t>/ </a:t>
            </a:r>
            <a:r>
              <a:rPr lang="zh-CN" altLang="en-US" dirty="0"/>
              <a:t>地点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82662" y="4406901"/>
            <a:ext cx="10225905" cy="1362075"/>
          </a:xfrm>
          <a:prstGeom prst="rect">
            <a:avLst/>
          </a:prstGeom>
        </p:spPr>
        <p:txBody>
          <a:bodyPr anchor="t"/>
          <a:lstStyle>
            <a:lvl1pPr algn="l">
              <a:defRPr sz="4800" b="1" cap="all">
                <a:solidFill>
                  <a:srgbClr val="1E629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82662" y="3573016"/>
            <a:ext cx="10225905" cy="833884"/>
          </a:xfrm>
        </p:spPr>
        <p:txBody>
          <a:bodyPr anchor="b"/>
          <a:lstStyle>
            <a:lvl1pPr marL="0" indent="0">
              <a:buNone/>
              <a:defRPr sz="320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CF68B1-64CE-423A-B9B5-F3D9999832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60649"/>
            <a:ext cx="912101" cy="9361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25CE36-B935-4A70-9595-AC3B3A7374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" y="60665"/>
            <a:ext cx="2183564" cy="113608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80112E-2637-4950-8D22-7FCCF59F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论文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CCF68B1-64CE-423A-B9B5-F3D9999832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60649"/>
            <a:ext cx="912101" cy="9361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25CE36-B935-4A70-9595-AC3B3A7374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" y="60665"/>
            <a:ext cx="2183564" cy="113608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80112E-2637-4950-8D22-7FCCF59F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6C7424E6-6B70-4D76-8E1B-7F2C646A85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127" y="6237313"/>
            <a:ext cx="10584425" cy="50762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charset="2"/>
              <a:buNone/>
              <a:tabLst/>
              <a:defRPr lang="zh-CN" altLang="en-US"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lang="zh-CN" altLang="en-US" sz="1200" b="0" i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914400" indent="0">
              <a:buNone/>
              <a:defRPr lang="zh-CN" altLang="en-US" sz="1200" b="0" i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371600" indent="0">
              <a:buNone/>
              <a:defRPr lang="zh-CN" altLang="en-US" sz="1200" b="0" i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828800" indent="0">
              <a:buNone/>
              <a:defRPr lang="zh-CN" altLang="en-US" sz="1200" b="0" i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charset="2"/>
              <a:buNone/>
              <a:tabLst/>
              <a:defRPr/>
            </a:pPr>
            <a:r>
              <a:rPr lang="en-US" altLang="zh-CN" dirty="0"/>
              <a:t>[</a:t>
            </a:r>
            <a:r>
              <a:rPr lang="zh-CN" altLang="en-US" dirty="0"/>
              <a:t>参考文献</a:t>
            </a:r>
            <a:r>
              <a:rPr lang="en-US" altLang="zh-CN" dirty="0"/>
              <a:t>]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charset="2"/>
              <a:buNone/>
              <a:tabLst/>
              <a:defRPr/>
            </a:pPr>
            <a:r>
              <a:rPr lang="en-US" altLang="zh-CN" dirty="0"/>
              <a:t>[1] Author. Title: This is a article title.[J].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arXiv:2000.12345, 2020.</a:t>
            </a:r>
          </a:p>
        </p:txBody>
      </p:sp>
    </p:spTree>
    <p:extLst>
      <p:ext uri="{BB962C8B-B14F-4D97-AF65-F5344CB8AC3E}">
        <p14:creationId xmlns:p14="http://schemas.microsoft.com/office/powerpoint/2010/main" val="243149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925BA-444E-435F-98AA-0EAD36037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幻灯片标题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C9A6C7-51BB-4E41-B82D-7F84828E36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B4DB604-6E3B-47E1-9180-F56B4FB2B645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479377" y="981075"/>
            <a:ext cx="11233246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defRPr lang="en-US" altLang="zh-CN" sz="2400" b="0" i="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 lang="en-US" altLang="zh-CN" sz="2400" b="0" i="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 lang="en-US" altLang="zh-CN" sz="2400" b="0" i="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 lang="en-US" altLang="zh-CN" sz="24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</a:lstStyle>
          <a:p>
            <a:pPr marL="342900" lvl="0" indent="-3429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charset="2"/>
              <a:buChar char="l"/>
            </a:pPr>
            <a:r>
              <a:rPr lang="zh-CN" altLang="en-US" dirty="0"/>
              <a:t>一级标题</a:t>
            </a:r>
            <a:endParaRPr lang="en-US" altLang="zh-CN" dirty="0"/>
          </a:p>
          <a:p>
            <a:pPr marL="742950" lvl="1" indent="-28575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dirty="0"/>
              <a:t>二级标题</a:t>
            </a:r>
            <a:endParaRPr lang="en-US" altLang="zh-CN" dirty="0"/>
          </a:p>
          <a:p>
            <a:pPr marL="1143000" lvl="2" indent="-2286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617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(带注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43F7030-80C0-4492-9B82-3B957457BF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4" y="981076"/>
            <a:ext cx="11233150" cy="51842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sz="2400" b="0" dirty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buFont typeface="Wingdings" panose="05000000000000000000" pitchFamily="2" charset="2"/>
              <a:buChar char="n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buFont typeface="Wingdings" panose="05000000000000000000" pitchFamily="2" charset="2"/>
              <a:buChar char="u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</a:lstStyle>
          <a:p>
            <a:pPr lvl="0"/>
            <a:r>
              <a:rPr lang="zh-CN" altLang="en-US" dirty="0"/>
              <a:t>一级标题</a:t>
            </a:r>
            <a:endParaRPr lang="en-US" altLang="zh-CN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33D510F3-D780-4A6C-AB2A-1D9271FB7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幻灯片标题</a:t>
            </a: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42A83465-260F-4A8A-8D86-3D02AC47526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D07484-83FA-4064-9334-BC006BDCA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127" y="6237313"/>
            <a:ext cx="10584425" cy="50762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charset="2"/>
              <a:buNone/>
              <a:tabLst/>
              <a:defRPr lang="zh-CN" altLang="en-US"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lang="zh-CN" altLang="en-US" sz="1200" b="0" i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914400" indent="0">
              <a:buNone/>
              <a:defRPr lang="zh-CN" altLang="en-US" sz="1200" b="0" i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371600" indent="0">
              <a:buNone/>
              <a:defRPr lang="zh-CN" altLang="en-US" sz="1200" b="0" i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828800" indent="0">
              <a:buNone/>
              <a:defRPr lang="zh-CN" altLang="en-US" sz="1200" b="0" i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charset="2"/>
              <a:buNone/>
              <a:tabLst/>
              <a:defRPr/>
            </a:pPr>
            <a:r>
              <a:rPr lang="en-US" altLang="zh-CN" dirty="0"/>
              <a:t>[</a:t>
            </a:r>
            <a:r>
              <a:rPr lang="zh-CN" altLang="en-US" dirty="0"/>
              <a:t>参考文献</a:t>
            </a:r>
            <a:r>
              <a:rPr lang="en-US" altLang="zh-CN" dirty="0"/>
              <a:t>]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charset="2"/>
              <a:buNone/>
              <a:tabLst/>
              <a:defRPr/>
            </a:pPr>
            <a:r>
              <a:rPr lang="en-US" altLang="zh-CN" dirty="0"/>
              <a:t>[1] Author. Title: This is a article title.[J].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arXiv:2000.12345, 2020.</a:t>
            </a:r>
          </a:p>
        </p:txBody>
      </p:sp>
    </p:spTree>
    <p:extLst>
      <p:ext uri="{BB962C8B-B14F-4D97-AF65-F5344CB8AC3E}">
        <p14:creationId xmlns:p14="http://schemas.microsoft.com/office/powerpoint/2010/main" val="37046166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1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DC80E-DA63-4C8C-8F00-5E5C84465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幻灯片标题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2D6E2F7-550B-46EE-A34C-F1B2C451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243DB8-FB8A-49FF-82EE-BEA04FDA5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8488" y="332656"/>
            <a:ext cx="1296145" cy="574675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468D8BC-BBB6-42EC-BFE3-6829ADC1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29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78692" y="981075"/>
            <a:ext cx="5568619" cy="5472113"/>
          </a:xfrm>
        </p:spPr>
        <p:txBody>
          <a:bodyPr/>
          <a:lstStyle>
            <a:lvl1pPr>
              <a:defRPr sz="2400" b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 lang="en-US" altLang="zh-CN" sz="2400" b="0" i="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defRPr>
            </a:lvl2pPr>
            <a:lvl3pPr marL="914400" indent="0">
              <a:buNone/>
              <a:defRPr lang="en-US" altLang="zh-CN" sz="2400" b="0" i="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defRPr>
            </a:lvl3pPr>
            <a:lvl4pPr marL="1714500" indent="-342900">
              <a:buFont typeface="Wingdings" panose="05000000000000000000" pitchFamily="2" charset="2"/>
              <a:buChar char="p"/>
              <a:defRPr lang="en-US" altLang="zh-CN" sz="24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defRPr>
            </a:lvl4pPr>
            <a:lvl5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一级标题</a:t>
            </a:r>
            <a:endParaRPr lang="en-US" altLang="zh-CN" dirty="0"/>
          </a:p>
          <a:p>
            <a:pPr marL="742950" lvl="1" indent="-28575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dirty="0"/>
              <a:t>二级标题</a:t>
            </a:r>
            <a:endParaRPr lang="en-US" altLang="zh-CN" dirty="0"/>
          </a:p>
          <a:p>
            <a:pPr marL="1143000" lvl="2" indent="-2286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dirty="0"/>
              <a:t>三级标题</a:t>
            </a:r>
            <a:endParaRPr lang="en-US" altLang="zh-CN" dirty="0"/>
          </a:p>
          <a:p>
            <a:pPr marL="1600200" lvl="3" indent="-2286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Arial" panose="020B0604020202020204" pitchFamily="34" charset="0"/>
              <a:buChar char="•"/>
            </a:pPr>
            <a:r>
              <a:rPr lang="zh-CN" altLang="en-US" dirty="0"/>
              <a:t>四级标题</a:t>
            </a:r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>
            <p:ph sz="half" idx="11" hasCustomPrompt="1"/>
          </p:nvPr>
        </p:nvSpPr>
        <p:spPr>
          <a:xfrm>
            <a:off x="6144004" y="981075"/>
            <a:ext cx="5568619" cy="5472113"/>
          </a:xfrm>
        </p:spPr>
        <p:txBody>
          <a:bodyPr/>
          <a:lstStyle>
            <a:lvl1pPr>
              <a:defRPr sz="2400" b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 lang="en-US" altLang="zh-CN" sz="2400" b="0" i="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defRPr>
            </a:lvl2pPr>
            <a:lvl3pPr marL="1143000" indent="-228600">
              <a:defRPr lang="en-US" altLang="zh-CN" sz="2400" b="0" i="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defRPr>
            </a:lvl3pPr>
            <a:lvl4pPr marL="1600200" indent="-228600">
              <a:defRPr lang="en-US" altLang="zh-CN" sz="24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defRPr>
            </a:lvl4pPr>
            <a:lvl5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一级标题</a:t>
            </a:r>
            <a:endParaRPr lang="en-US" altLang="zh-CN" dirty="0"/>
          </a:p>
          <a:p>
            <a:pPr marL="742950" lvl="1" indent="-28575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dirty="0"/>
              <a:t>二级标题</a:t>
            </a:r>
            <a:endParaRPr lang="en-US" altLang="zh-CN" dirty="0"/>
          </a:p>
          <a:p>
            <a:pPr marL="1143000" lvl="2" indent="-2286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dirty="0"/>
              <a:t>三级标题</a:t>
            </a:r>
            <a:endParaRPr lang="en-US" altLang="zh-CN" dirty="0"/>
          </a:p>
          <a:p>
            <a:pPr marL="1600200" lvl="3" indent="-2286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206698"/>
              </a:buClr>
              <a:buSzPct val="70000"/>
              <a:buFont typeface="Arial" panose="020B0604020202020204" pitchFamily="34" charset="0"/>
              <a:buChar char="•"/>
            </a:pPr>
            <a:r>
              <a:rPr lang="zh-CN" altLang="en-US" dirty="0"/>
              <a:t>四级标题</a:t>
            </a:r>
            <a:endParaRPr lang="en-US" altLang="zh-CN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0CD03EC-8AD3-4878-BBAC-E6A0858D5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幻灯片标题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44B0827B-D49F-44F5-9B2B-F8CCA2D838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5441" y="2523105"/>
            <a:ext cx="10081120" cy="1362075"/>
          </a:xfrm>
          <a:prstGeom prst="rect">
            <a:avLst/>
          </a:prstGeom>
        </p:spPr>
        <p:txBody>
          <a:bodyPr anchor="ctr"/>
          <a:lstStyle>
            <a:lvl1pPr algn="ctr">
              <a:defRPr sz="5400" b="1" cap="all">
                <a:solidFill>
                  <a:srgbClr val="1E629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55441" y="4365104"/>
            <a:ext cx="10081120" cy="833884"/>
          </a:xfrm>
        </p:spPr>
        <p:txBody>
          <a:bodyPr anchor="ctr"/>
          <a:lstStyle>
            <a:lvl1pPr marL="0" indent="0" algn="ctr">
              <a:buNone/>
              <a:defRPr sz="280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结束语补充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CF68B1-64CE-423A-B9B5-F3D9999832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60649"/>
            <a:ext cx="912101" cy="9361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25CE36-B935-4A70-9595-AC3B3A7374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" y="60665"/>
            <a:ext cx="2183564" cy="113608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80112E-2637-4950-8D22-7FCCF59F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202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8488" y="332656"/>
            <a:ext cx="1296145" cy="574675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377" y="981076"/>
            <a:ext cx="11228686" cy="547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376" y="260351"/>
            <a:ext cx="11233247" cy="64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68063" y="6525343"/>
            <a:ext cx="540000" cy="21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52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defRPr>
            </a:lvl1pPr>
          </a:lstStyle>
          <a:p>
            <a:fld id="{26F4B960-0027-41EF-A114-32F71506528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71C147-423F-4E86-8D5C-66DAC17B5E31}"/>
              </a:ext>
            </a:extLst>
          </p:cNvPr>
          <p:cNvCxnSpPr/>
          <p:nvPr userDrawn="1"/>
        </p:nvCxnSpPr>
        <p:spPr>
          <a:xfrm>
            <a:off x="479376" y="916340"/>
            <a:ext cx="1123324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1E6293">
                    <a:alpha val="10000"/>
                  </a:srgbClr>
                </a:gs>
                <a:gs pos="100000">
                  <a:srgbClr val="1E6293">
                    <a:alpha val="5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64" r:id="rId3"/>
    <p:sldLayoutId id="2147483662" r:id="rId4"/>
    <p:sldLayoutId id="2147483661" r:id="rId5"/>
    <p:sldLayoutId id="2147483658" r:id="rId6"/>
    <p:sldLayoutId id="2147483660" r:id="rId7"/>
    <p:sldLayoutId id="2147483657" r:id="rId8"/>
    <p:sldLayoutId id="2147483663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i="0">
          <a:solidFill>
            <a:srgbClr val="1E6293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F5F5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F5F5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F5F5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F5F5F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F5F5F"/>
          </a:solidFill>
          <a:latin typeface="Eurostil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F5F5F"/>
          </a:solidFill>
          <a:latin typeface="Eurostil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F5F5F"/>
          </a:solidFill>
          <a:latin typeface="Eurostil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F5F5F"/>
          </a:solidFill>
          <a:latin typeface="Eurostile" pitchFamily="34" charset="0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ts val="0"/>
        </a:spcBef>
        <a:spcAft>
          <a:spcPct val="0"/>
        </a:spcAft>
        <a:buClr>
          <a:srgbClr val="206698"/>
        </a:buClr>
        <a:buSzPct val="70000"/>
        <a:buFont typeface="Wingdings" charset="2"/>
        <a:buChar char="l"/>
        <a:defRPr sz="2400" b="0" i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742950" indent="-285750" algn="l" rtl="0" eaLnBrk="1" fontAlgn="base" hangingPunct="1">
        <a:lnSpc>
          <a:spcPct val="150000"/>
        </a:lnSpc>
        <a:spcBef>
          <a:spcPts val="0"/>
        </a:spcBef>
        <a:spcAft>
          <a:spcPct val="0"/>
        </a:spcAft>
        <a:buClr>
          <a:srgbClr val="206698"/>
        </a:buClr>
        <a:buSzPct val="70000"/>
        <a:buFont typeface="Wingdings" charset="2"/>
        <a:buChar char="l"/>
        <a:defRPr sz="2400" b="0" i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50000"/>
        </a:lnSpc>
        <a:spcBef>
          <a:spcPts val="0"/>
        </a:spcBef>
        <a:spcAft>
          <a:spcPct val="0"/>
        </a:spcAft>
        <a:buClr>
          <a:srgbClr val="206698"/>
        </a:buClr>
        <a:buSzPct val="70000"/>
        <a:buFont typeface="Wingdings" charset="2"/>
        <a:buChar char="l"/>
        <a:defRPr sz="2400" b="0" i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50000"/>
        </a:lnSpc>
        <a:spcBef>
          <a:spcPts val="0"/>
        </a:spcBef>
        <a:spcAft>
          <a:spcPct val="0"/>
        </a:spcAft>
        <a:buClr>
          <a:srgbClr val="206698"/>
        </a:buClr>
        <a:buSzPct val="70000"/>
        <a:buFont typeface="Wingdings" charset="2"/>
        <a:buChar char="l"/>
        <a:defRPr sz="2400" b="0" i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50000"/>
        </a:lnSpc>
        <a:spcBef>
          <a:spcPts val="0"/>
        </a:spcBef>
        <a:spcAft>
          <a:spcPct val="0"/>
        </a:spcAft>
        <a:buClr>
          <a:srgbClr val="206698"/>
        </a:buClr>
        <a:buSzPct val="70000"/>
        <a:buFont typeface="Wingdings" charset="2"/>
        <a:buChar char="l"/>
        <a:defRPr sz="2400" b="0" i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i="1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i="1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i="1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i="1">
          <a:solidFill>
            <a:srgbClr val="5F5F5F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0010E-46D4-4465-A093-175CD57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可编辑</a:t>
            </a:r>
            <a:r>
              <a:rPr lang="en-US" altLang="zh-CN" dirty="0"/>
              <a:t>GAN </a:t>
            </a:r>
            <a:r>
              <a:rPr lang="zh-CN" altLang="en-US" dirty="0"/>
              <a:t>基本原理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20639A-E012-4775-A499-02F19737A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02E204-860A-42AD-A307-5077DB509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生成器：利用随机采样的隐空间编码生成真实度极高的合成图片，例如</a:t>
            </a:r>
            <a:r>
              <a:rPr lang="en-US" altLang="zh-CN" sz="2000" dirty="0" err="1"/>
              <a:t>StyleGAN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r>
              <a:rPr lang="zh-CN" altLang="en-US" sz="2000" dirty="0"/>
              <a:t>编码器：将真实图片转换为隐空间编码，以便于后续的编辑和生成</a:t>
            </a:r>
            <a:endParaRPr lang="en-US" altLang="zh-CN" sz="2000" dirty="0"/>
          </a:p>
          <a:p>
            <a:r>
              <a:rPr lang="zh-CN" altLang="en-US" sz="2000" dirty="0"/>
              <a:t>预测器：判断生成图片的语义信息，例如人物的性别、是否微笑等</a:t>
            </a:r>
            <a:endParaRPr lang="en-US" altLang="zh-CN" sz="2000" dirty="0"/>
          </a:p>
          <a:p>
            <a:r>
              <a:rPr lang="zh-CN" altLang="en-US" sz="2000" dirty="0"/>
              <a:t>属性编辑：对隐空间编码进行特定向量方向的操控，以达到对图片属性编辑的目的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9587EB-6ABA-4DD8-B9D3-A56200E34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0"/>
          <a:stretch/>
        </p:blipFill>
        <p:spPr>
          <a:xfrm>
            <a:off x="695400" y="3212976"/>
            <a:ext cx="7344816" cy="3008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42D7F8-CF5C-4433-8C42-EA58BC702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2" r="4722"/>
          <a:stretch/>
        </p:blipFill>
        <p:spPr>
          <a:xfrm>
            <a:off x="8324807" y="4365104"/>
            <a:ext cx="3383256" cy="17281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793489-BD9B-4362-8BCE-83A43B171454}"/>
              </a:ext>
            </a:extLst>
          </p:cNvPr>
          <p:cNvSpPr txBox="1"/>
          <p:nvPr/>
        </p:nvSpPr>
        <p:spPr>
          <a:xfrm>
            <a:off x="2567608" y="6228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339692-74A2-42A5-98D0-03EFD28B5FCE}"/>
              </a:ext>
            </a:extLst>
          </p:cNvPr>
          <p:cNvSpPr txBox="1"/>
          <p:nvPr/>
        </p:nvSpPr>
        <p:spPr>
          <a:xfrm>
            <a:off x="6429253" y="61998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53A585-8430-4DD5-BD7A-FA3D29D5E31E}"/>
              </a:ext>
            </a:extLst>
          </p:cNvPr>
          <p:cNvSpPr txBox="1"/>
          <p:nvPr/>
        </p:nvSpPr>
        <p:spPr>
          <a:xfrm>
            <a:off x="9462437" y="61998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属性编辑</a:t>
            </a:r>
          </a:p>
        </p:txBody>
      </p:sp>
    </p:spTree>
    <p:extLst>
      <p:ext uri="{BB962C8B-B14F-4D97-AF65-F5344CB8AC3E}">
        <p14:creationId xmlns:p14="http://schemas.microsoft.com/office/powerpoint/2010/main" val="114138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8BCBC-D753-4C18-A5D0-36A7E6A5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可编辑</a:t>
            </a:r>
            <a:r>
              <a:rPr lang="en-US" altLang="zh-CN" dirty="0"/>
              <a:t>GAN </a:t>
            </a:r>
            <a:r>
              <a:rPr lang="zh-CN" altLang="en-US" dirty="0"/>
              <a:t>效果展示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ED1C01-EE89-4E4B-81D5-1B0A9301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EAE33A-D4D8-4328-905A-BDCE72E4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07" y="170080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14A1439-6740-4068-87D8-7BF2BD0C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58" y="170080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7CC7D4-4809-47C4-8B9E-918EC80F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09" y="170080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22BD44E-3C44-4546-B961-3B1AD881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160" y="170080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6111EEB-5620-4F1F-99F8-AE1B8AFA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170080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AFE8624-A3E6-45A5-B7AA-A5765127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50" y="407707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4642703-B9C3-4529-95B0-009E178F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14" y="407707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66A7154-BAA9-4ECD-9A30-255806A3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578" y="407707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3D4131A8-738F-4C46-BF12-241E618C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86" y="407707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5E71C9E9-7746-4735-80A6-B6234DB4E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20" y="407707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CD81B08-389A-4E5E-99F2-FDDA0320BC2D}"/>
              </a:ext>
            </a:extLst>
          </p:cNvPr>
          <p:cNvCxnSpPr/>
          <p:nvPr/>
        </p:nvCxnSpPr>
        <p:spPr>
          <a:xfrm>
            <a:off x="7055646" y="3789040"/>
            <a:ext cx="35916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6419EB-F4F9-4FA5-BEC1-343D3F37101E}"/>
              </a:ext>
            </a:extLst>
          </p:cNvPr>
          <p:cNvCxnSpPr>
            <a:cxnSpLocks/>
          </p:cNvCxnSpPr>
          <p:nvPr/>
        </p:nvCxnSpPr>
        <p:spPr>
          <a:xfrm flipH="1">
            <a:off x="1354018" y="3789040"/>
            <a:ext cx="35916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57DDC33-6DA9-47CB-B2E2-57302E5669E9}"/>
              </a:ext>
            </a:extLst>
          </p:cNvPr>
          <p:cNvSpPr txBox="1"/>
          <p:nvPr/>
        </p:nvSpPr>
        <p:spPr>
          <a:xfrm>
            <a:off x="5373684" y="3618674"/>
            <a:ext cx="12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Rotate2D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52DF83-C87E-480F-B287-628023514352}"/>
              </a:ext>
            </a:extLst>
          </p:cNvPr>
          <p:cNvSpPr txBox="1"/>
          <p:nvPr/>
        </p:nvSpPr>
        <p:spPr>
          <a:xfrm>
            <a:off x="5659242" y="60212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99E6BE-B714-4EC5-86BF-1870A9C89ECA}"/>
              </a:ext>
            </a:extLst>
          </p:cNvPr>
          <p:cNvSpPr txBox="1"/>
          <p:nvPr/>
        </p:nvSpPr>
        <p:spPr>
          <a:xfrm>
            <a:off x="2637796" y="60212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328E71-D719-4A0B-AC64-C8E540192FED}"/>
              </a:ext>
            </a:extLst>
          </p:cNvPr>
          <p:cNvSpPr txBox="1"/>
          <p:nvPr/>
        </p:nvSpPr>
        <p:spPr>
          <a:xfrm>
            <a:off x="8400256" y="60212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0C0568-4E67-4C71-BCCE-10457B7229E3}"/>
              </a:ext>
            </a:extLst>
          </p:cNvPr>
          <p:cNvSpPr txBox="1"/>
          <p:nvPr/>
        </p:nvSpPr>
        <p:spPr>
          <a:xfrm>
            <a:off x="5775459" y="127013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0°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915D4C9-61EC-4F36-AF58-A28F2EBABDBB}"/>
              </a:ext>
            </a:extLst>
          </p:cNvPr>
          <p:cNvSpPr txBox="1"/>
          <p:nvPr/>
        </p:nvSpPr>
        <p:spPr>
          <a:xfrm>
            <a:off x="3763047" y="127013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-30°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C240F8-44ED-4BC4-9C4A-CDCA3BE401A6}"/>
              </a:ext>
            </a:extLst>
          </p:cNvPr>
          <p:cNvSpPr txBox="1"/>
          <p:nvPr/>
        </p:nvSpPr>
        <p:spPr>
          <a:xfrm>
            <a:off x="1822140" y="127013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-60°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0B2BCC-B94D-43AB-A068-01D959EE9098}"/>
              </a:ext>
            </a:extLst>
          </p:cNvPr>
          <p:cNvSpPr txBox="1"/>
          <p:nvPr/>
        </p:nvSpPr>
        <p:spPr>
          <a:xfrm>
            <a:off x="7662812" y="127013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30°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C59555-3748-4E6E-9816-C9E3AAE53F46}"/>
              </a:ext>
            </a:extLst>
          </p:cNvPr>
          <p:cNvSpPr txBox="1"/>
          <p:nvPr/>
        </p:nvSpPr>
        <p:spPr>
          <a:xfrm>
            <a:off x="9544438" y="127013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07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8BCBC-D753-4C18-A5D0-36A7E6A5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虚拟数据集采集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ED1C01-EE89-4E4B-81D5-1B0A93011C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6CE4417-3847-4324-9CA5-FC67D8128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Visual Grounding / Referring Expressions</a:t>
            </a:r>
            <a:endParaRPr kumimoji="1" lang="en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 dirty="0"/>
              <a:t>人物与物体的关系、物体与物体的关系</a:t>
            </a:r>
            <a:endParaRPr lang="en-US" altLang="zh-CN" sz="2000" dirty="0"/>
          </a:p>
          <a:p>
            <a:pPr lvl="1"/>
            <a:r>
              <a:rPr lang="zh-CN" altLang="en-US" sz="2000" dirty="0"/>
              <a:t>位置关系、从属关系、比较关系等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7F2020F-4E25-4093-BA30-BB0020EBA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432" y="2713634"/>
            <a:ext cx="4968552" cy="2910065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4D09A5F4-C599-443A-9F46-75EA819106BC}"/>
              </a:ext>
            </a:extLst>
          </p:cNvPr>
          <p:cNvGrpSpPr/>
          <p:nvPr/>
        </p:nvGrpSpPr>
        <p:grpSpPr>
          <a:xfrm>
            <a:off x="6600055" y="2932577"/>
            <a:ext cx="4464496" cy="2472177"/>
            <a:chOff x="3143672" y="2348880"/>
            <a:chExt cx="5780035" cy="3200645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C199771-E63E-42ED-895F-52D3E3FFA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3672" y="2348880"/>
              <a:ext cx="5780035" cy="3200645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3C10C48-F99B-4C34-AA41-6B6035996A34}"/>
                </a:ext>
              </a:extLst>
            </p:cNvPr>
            <p:cNvSpPr/>
            <p:nvPr/>
          </p:nvSpPr>
          <p:spPr>
            <a:xfrm>
              <a:off x="4583832" y="3949202"/>
              <a:ext cx="1224136" cy="127999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CE99229-C8CD-4660-86F0-45A69B51FC3D}"/>
                </a:ext>
              </a:extLst>
            </p:cNvPr>
            <p:cNvSpPr/>
            <p:nvPr/>
          </p:nvSpPr>
          <p:spPr>
            <a:xfrm>
              <a:off x="4583832" y="3717032"/>
              <a:ext cx="864096" cy="17281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1BDCF833-AEC7-4873-9876-9EC2C8653558}"/>
              </a:ext>
            </a:extLst>
          </p:cNvPr>
          <p:cNvSpPr/>
          <p:nvPr/>
        </p:nvSpPr>
        <p:spPr>
          <a:xfrm>
            <a:off x="7186660" y="5511499"/>
            <a:ext cx="3291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Query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Man sitting in the chair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77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8BCBC-D753-4C18-A5D0-36A7E6A5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虚拟数据集采集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ED1C01-EE89-4E4B-81D5-1B0A9301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4B960-0027-41EF-A114-32F71506528A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0E4D51-2D11-412C-B810-76350DFCE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27" y="984740"/>
            <a:ext cx="10240343" cy="57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71127"/>
      </p:ext>
    </p:extLst>
  </p:cSld>
  <p:clrMapOvr>
    <a:masterClrMapping/>
  </p:clrMapOvr>
</p:sld>
</file>

<file path=ppt/theme/theme1.xml><?xml version="1.0" encoding="utf-8"?>
<a:theme xmlns:a="http://schemas.openxmlformats.org/drawingml/2006/main" name="基本页">
  <a:themeElements>
    <a:clrScheme name="自定义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7CCA62"/>
      </a:hlink>
      <a:folHlink>
        <a:srgbClr val="85DFD0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29465</TotalTime>
  <Words>153</Words>
  <Application>Microsoft Office PowerPoint</Application>
  <PresentationFormat>宽屏</PresentationFormat>
  <Paragraphs>28</Paragraphs>
  <Slides>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  <vt:variant>
        <vt:lpstr>自定义放映</vt:lpstr>
      </vt:variant>
      <vt:variant>
        <vt:i4>1</vt:i4>
      </vt:variant>
    </vt:vector>
  </HeadingPairs>
  <TitlesOfParts>
    <vt:vector size="15" baseType="lpstr">
      <vt:lpstr>Eurostile</vt:lpstr>
      <vt:lpstr>等线</vt:lpstr>
      <vt:lpstr>等线</vt:lpstr>
      <vt:lpstr>宋体</vt:lpstr>
      <vt:lpstr>微软雅黑</vt:lpstr>
      <vt:lpstr>Arial</vt:lpstr>
      <vt:lpstr>Calibri</vt:lpstr>
      <vt:lpstr>Tahoma</vt:lpstr>
      <vt:lpstr>Wingdings</vt:lpstr>
      <vt:lpstr>基本页</vt:lpstr>
      <vt:lpstr>可编辑GAN 基本原理</vt:lpstr>
      <vt:lpstr>可编辑GAN 效果展示</vt:lpstr>
      <vt:lpstr>虚拟数据集采集</vt:lpstr>
      <vt:lpstr>虚拟数据集采集</vt:lpstr>
      <vt:lpstr>自定义放映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for iCAT</dc:title>
  <dc:subject/>
  <dc:creator>iCAT</dc:creator>
  <cp:keywords/>
  <dc:description/>
  <cp:lastModifiedBy>Myron Xie</cp:lastModifiedBy>
  <cp:revision>1511</cp:revision>
  <dcterms:created xsi:type="dcterms:W3CDTF">2010-05-08T06:42:30Z</dcterms:created>
  <dcterms:modified xsi:type="dcterms:W3CDTF">2020-12-21T02:51:29Z</dcterms:modified>
  <cp:category/>
</cp:coreProperties>
</file>